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32AB-CC96-AD8A-827D-35222B4FB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DB396-5F2F-B4B4-C2A0-FEA4830C0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B68AF-ACDC-2559-30F2-B3E164F0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261E8-7640-E875-E846-590CB2AD4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1F53-9D1C-8F20-60A0-9CED00F6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2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5EE7F-9196-E451-1BFA-82D0AD34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0E6DB-49AA-E3F3-D8BB-C524C7627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62A25-4AE8-9D91-222F-48A0E157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61B86-FE66-9463-AA72-61F95193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681C-23DF-4581-6E2E-24AD8AA1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84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13B76-179E-A09F-F87F-18EB34C14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E52667-6CA5-BA53-A1C5-FA5CE7252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E4E05-5BFC-9DCB-3DBB-C8858B03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64536-68C6-537B-7D77-E3705F40D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E518B-4AA6-2370-006F-6064F9F7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05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C7CA-2B19-1088-487B-7E12CDA7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62C5-B8ED-B35C-C1EA-3EEF59E0A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B1876-C758-620E-A6D8-40949856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801E9-5765-C076-DEC2-9CF28B8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79AAF-9913-C547-6C39-F04BD607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06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CE1D-E17F-068B-7582-6CB0532F8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8B0DF-B024-EA91-A179-867F3B02D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4F243-34FC-B06C-421B-CF5AB1CF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28362-4D51-A05A-0C13-89F56513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7423-5C0B-151A-CD1C-2AFB715E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4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2CE2-C1A4-E42A-65A0-CB6C33FB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7EF6A-B73E-51D1-91B7-3B3169389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8FB4F-FD33-451D-B5F9-45024B0F5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BDDD4-C46B-86C8-0322-0D98317D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77989-F6D4-C011-562E-E119D1B6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B1C52-B0CD-7E1C-7D34-79784CAE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5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F8C1-6793-DBA7-5C77-9496D30E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B7B5C-0CEE-9591-FD4B-103F31EC5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96F23-4426-06FE-5215-15CDFB664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2740E-E909-274C-98C3-1B9803EDE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3560F-D677-587A-1459-8BD39FFAE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A387A-1D15-1C2D-F21B-323C1A1A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16401-0240-A9C4-D3C6-195A0913B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0AD77-1A73-A370-4C93-CA1A123B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9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185B-F35E-31AA-FF24-E3E4FEBA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EDA816-2888-FB30-CE5A-21564246D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D366C-1DCD-DE70-ED02-C32D3647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3D67A-FDA6-04E4-8BFF-B0A0EA81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08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D17E0-9EF8-923A-1DA8-B04CD72D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A222C-6F18-3A1B-22CF-A4E93A8F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7C9D1-D126-3848-487B-BDEA14FC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71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E0AF-B28E-E833-8C54-F0C57531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7CB43-E910-91EA-5BC7-E041874A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EC478-64E8-7F5E-B283-3671EEF1B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06C84-E59C-C89A-09F8-B47A47A9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4A9E-B19D-51C4-7D3E-BC509DE3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8039A-36DA-A003-B240-F9ED532B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73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A777-C851-4F01-CFA5-EB59F9E5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2D814D-C8AD-1CAB-9F75-978BA4BAC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BB991-B703-BF42-A3E7-9FD422C7D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8DC73-56F4-3363-4A7F-ED1ADA15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67AA2-1CB3-9D7A-0456-534DE963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48419-96BF-BC4F-5DC7-954AACB3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91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080C6-75AC-3FEB-E3B3-2E4EE8CD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19A31-38A4-CF98-935B-FCB3136F2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D2D2-F88A-8E1E-6AC4-780905F01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4F19-CAF9-4181-8F23-E5E9E43F0841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5F620-1A43-EB2B-0EAE-F95305ADA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C45C-38B9-A40C-AD3B-0E338FB4C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94F40-7F77-4326-8445-F04833FD4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184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3A655A87-A796-5DAB-6601-731E1BF99A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C24D4C96-DDFB-8E09-B9E6-96ED81E94C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894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0">
            <a:extLst>
              <a:ext uri="{FF2B5EF4-FFF2-40B4-BE49-F238E27FC236}">
                <a16:creationId xmlns:a16="http://schemas.microsoft.com/office/drawing/2014/main" id="{21A9A129-0862-CCEB-03EF-DD5D260A3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613054C1-E254-AF73-6CC3-E738958659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EC12EE0E-3CCD-8A4C-1569-E4CEFAABEF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6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0E17C836-D9B2-BD7D-E64B-9DE20441F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5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516FC1FB-5B9A-4499-E146-397D8C8F77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60A805D3-E006-8311-7A81-DF452154E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6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8B6206CD-521B-A10C-4E89-6065FE4EF2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7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408CAA1E-FC84-715F-4AF1-33CDE5F380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8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7EA2953F-2320-821C-BC60-595F9A5A6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3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7F0B2EAF-73F8-4338-AF2D-B88471813D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3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57D93EC3-BA51-AE1C-0E59-0AB3DCDD80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1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5D9E32D2-E634-D4C9-9645-543016B933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76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C913D33A-7A2A-B392-B8DD-1B5F1C8CD1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01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BC3E4C67-15A6-E2B6-3987-74432381EA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">
            <a:extLst>
              <a:ext uri="{FF2B5EF4-FFF2-40B4-BE49-F238E27FC236}">
                <a16:creationId xmlns:a16="http://schemas.microsoft.com/office/drawing/2014/main" id="{41D534C3-2259-274B-4FA7-3ED0CAA2A4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3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107058C3-044B-CF54-9CD1-8BD8F54763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95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421F63C2-AECD-D868-E602-9244BA943C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43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DB15B112-EC44-B4AD-0D71-07996A2676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7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>
            <a:extLst>
              <a:ext uri="{FF2B5EF4-FFF2-40B4-BE49-F238E27FC236}">
                <a16:creationId xmlns:a16="http://schemas.microsoft.com/office/drawing/2014/main" id="{981C4A05-62CA-2A73-B5AE-70D5A1A1B3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6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">
            <a:extLst>
              <a:ext uri="{FF2B5EF4-FFF2-40B4-BE49-F238E27FC236}">
                <a16:creationId xmlns:a16="http://schemas.microsoft.com/office/drawing/2014/main" id="{BCB58302-B2B7-0CAC-537E-E323245C89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02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">
            <a:extLst>
              <a:ext uri="{FF2B5EF4-FFF2-40B4-BE49-F238E27FC236}">
                <a16:creationId xmlns:a16="http://schemas.microsoft.com/office/drawing/2014/main" id="{0E8DECC0-D257-62A9-1F47-0B95A9EE83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1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C9C3ED4E-90D1-8EE1-84C0-AB4762BD80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20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">
            <a:extLst>
              <a:ext uri="{FF2B5EF4-FFF2-40B4-BE49-F238E27FC236}">
                <a16:creationId xmlns:a16="http://schemas.microsoft.com/office/drawing/2014/main" id="{53775914-803A-4B12-D9CC-60111E30F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">
            <a:extLst>
              <a:ext uri="{FF2B5EF4-FFF2-40B4-BE49-F238E27FC236}">
                <a16:creationId xmlns:a16="http://schemas.microsoft.com/office/drawing/2014/main" id="{BD568A20-D28F-EB92-35DB-4675FB7770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84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2">
            <a:extLst>
              <a:ext uri="{FF2B5EF4-FFF2-40B4-BE49-F238E27FC236}">
                <a16:creationId xmlns:a16="http://schemas.microsoft.com/office/drawing/2014/main" id="{79B7DD6D-B0C9-2BC4-6C04-E64C7B6AED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3">
            <a:extLst>
              <a:ext uri="{FF2B5EF4-FFF2-40B4-BE49-F238E27FC236}">
                <a16:creationId xmlns:a16="http://schemas.microsoft.com/office/drawing/2014/main" id="{53560930-2DC0-747E-29F4-22D78A2719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84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">
            <a:extLst>
              <a:ext uri="{FF2B5EF4-FFF2-40B4-BE49-F238E27FC236}">
                <a16:creationId xmlns:a16="http://schemas.microsoft.com/office/drawing/2014/main" id="{81811C0A-33CC-A7FC-4CB8-D22C84EFB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2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5">
            <a:extLst>
              <a:ext uri="{FF2B5EF4-FFF2-40B4-BE49-F238E27FC236}">
                <a16:creationId xmlns:a16="http://schemas.microsoft.com/office/drawing/2014/main" id="{9BCA3628-66B3-5FBE-A111-3AA4829AC0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12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6">
            <a:extLst>
              <a:ext uri="{FF2B5EF4-FFF2-40B4-BE49-F238E27FC236}">
                <a16:creationId xmlns:a16="http://schemas.microsoft.com/office/drawing/2014/main" id="{9D3B77A7-809A-F06E-0696-FB0D8BE164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68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7">
            <a:extLst>
              <a:ext uri="{FF2B5EF4-FFF2-40B4-BE49-F238E27FC236}">
                <a16:creationId xmlns:a16="http://schemas.microsoft.com/office/drawing/2014/main" id="{3F770DCA-37A1-A540-1F4F-7616CABB93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01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8">
            <a:extLst>
              <a:ext uri="{FF2B5EF4-FFF2-40B4-BE49-F238E27FC236}">
                <a16:creationId xmlns:a16="http://schemas.microsoft.com/office/drawing/2014/main" id="{E7F5285B-468B-4EB9-7C05-A79B9CE34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79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9">
            <a:extLst>
              <a:ext uri="{FF2B5EF4-FFF2-40B4-BE49-F238E27FC236}">
                <a16:creationId xmlns:a16="http://schemas.microsoft.com/office/drawing/2014/main" id="{3033E04C-161C-A373-E599-5AEE201E41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89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7FD8C349-87D4-4F99-CFAE-BB20EED6B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53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0">
            <a:extLst>
              <a:ext uri="{FF2B5EF4-FFF2-40B4-BE49-F238E27FC236}">
                <a16:creationId xmlns:a16="http://schemas.microsoft.com/office/drawing/2014/main" id="{7C650A6B-49B6-A24C-8A67-BC029DF616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9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1">
            <a:extLst>
              <a:ext uri="{FF2B5EF4-FFF2-40B4-BE49-F238E27FC236}">
                <a16:creationId xmlns:a16="http://schemas.microsoft.com/office/drawing/2014/main" id="{D9B92FD4-F16B-A07B-7794-AC5272A157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05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2">
            <a:extLst>
              <a:ext uri="{FF2B5EF4-FFF2-40B4-BE49-F238E27FC236}">
                <a16:creationId xmlns:a16="http://schemas.microsoft.com/office/drawing/2014/main" id="{F0D204DC-8BD1-0552-9E11-70B1CE8BB9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56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CB7C1B2E-0BE3-4264-ECD9-A01CFC1DEE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09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4">
            <a:extLst>
              <a:ext uri="{FF2B5EF4-FFF2-40B4-BE49-F238E27FC236}">
                <a16:creationId xmlns:a16="http://schemas.microsoft.com/office/drawing/2014/main" id="{0D0D894B-3AC1-1F8E-54AB-D505BF4F82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86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5">
            <a:extLst>
              <a:ext uri="{FF2B5EF4-FFF2-40B4-BE49-F238E27FC236}">
                <a16:creationId xmlns:a16="http://schemas.microsoft.com/office/drawing/2014/main" id="{140643F3-232F-3319-8409-C3C7E63723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30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6">
            <a:extLst>
              <a:ext uri="{FF2B5EF4-FFF2-40B4-BE49-F238E27FC236}">
                <a16:creationId xmlns:a16="http://schemas.microsoft.com/office/drawing/2014/main" id="{13AF5829-7EC3-C9A2-5957-35BD898FD7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65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7">
            <a:extLst>
              <a:ext uri="{FF2B5EF4-FFF2-40B4-BE49-F238E27FC236}">
                <a16:creationId xmlns:a16="http://schemas.microsoft.com/office/drawing/2014/main" id="{6DB8894E-8E2E-AA69-D45D-04CF069090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47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8">
            <a:extLst>
              <a:ext uri="{FF2B5EF4-FFF2-40B4-BE49-F238E27FC236}">
                <a16:creationId xmlns:a16="http://schemas.microsoft.com/office/drawing/2014/main" id="{8BCF3E5B-936F-DAD4-9C52-98022718A8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1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9">
            <a:extLst>
              <a:ext uri="{FF2B5EF4-FFF2-40B4-BE49-F238E27FC236}">
                <a16:creationId xmlns:a16="http://schemas.microsoft.com/office/drawing/2014/main" id="{B8BB58EE-3F19-3CE4-5230-BE54A03B1A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4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81BBF025-5C98-5999-D5EE-2A515DBF5B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49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0">
            <a:extLst>
              <a:ext uri="{FF2B5EF4-FFF2-40B4-BE49-F238E27FC236}">
                <a16:creationId xmlns:a16="http://schemas.microsoft.com/office/drawing/2014/main" id="{BA7EEF6B-DE5A-CD23-9F3C-BE842FD387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24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1">
            <a:extLst>
              <a:ext uri="{FF2B5EF4-FFF2-40B4-BE49-F238E27FC236}">
                <a16:creationId xmlns:a16="http://schemas.microsoft.com/office/drawing/2014/main" id="{3B849979-001C-3C13-91D5-B86A43E5E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9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2">
            <a:extLst>
              <a:ext uri="{FF2B5EF4-FFF2-40B4-BE49-F238E27FC236}">
                <a16:creationId xmlns:a16="http://schemas.microsoft.com/office/drawing/2014/main" id="{0A02089B-73A3-FC30-CB87-D0B32F1247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55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3">
            <a:extLst>
              <a:ext uri="{FF2B5EF4-FFF2-40B4-BE49-F238E27FC236}">
                <a16:creationId xmlns:a16="http://schemas.microsoft.com/office/drawing/2014/main" id="{E10073E3-B763-ABC1-1507-33B489C48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60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">
            <a:extLst>
              <a:ext uri="{FF2B5EF4-FFF2-40B4-BE49-F238E27FC236}">
                <a16:creationId xmlns:a16="http://schemas.microsoft.com/office/drawing/2014/main" id="{D8671E67-2364-1EF7-F750-D37A13CDB5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54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5">
            <a:extLst>
              <a:ext uri="{FF2B5EF4-FFF2-40B4-BE49-F238E27FC236}">
                <a16:creationId xmlns:a16="http://schemas.microsoft.com/office/drawing/2014/main" id="{DFB5E805-B481-9E44-27E8-FFFA645C50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08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6">
            <a:extLst>
              <a:ext uri="{FF2B5EF4-FFF2-40B4-BE49-F238E27FC236}">
                <a16:creationId xmlns:a16="http://schemas.microsoft.com/office/drawing/2014/main" id="{AFB42071-DFA9-37AA-C08F-4373B30320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1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7">
            <a:extLst>
              <a:ext uri="{FF2B5EF4-FFF2-40B4-BE49-F238E27FC236}">
                <a16:creationId xmlns:a16="http://schemas.microsoft.com/office/drawing/2014/main" id="{F35FA496-3CC2-DA34-4E52-D7B68FCFE9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8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8">
            <a:extLst>
              <a:ext uri="{FF2B5EF4-FFF2-40B4-BE49-F238E27FC236}">
                <a16:creationId xmlns:a16="http://schemas.microsoft.com/office/drawing/2014/main" id="{6F1B4A08-E5FC-87BA-B4F2-1811E9E9F2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9">
            <a:extLst>
              <a:ext uri="{FF2B5EF4-FFF2-40B4-BE49-F238E27FC236}">
                <a16:creationId xmlns:a16="http://schemas.microsoft.com/office/drawing/2014/main" id="{A261427F-4DA7-A591-A5C7-5097FB98C0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718FE947-9AB6-D947-6F02-CA04DFB5DF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669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0">
            <a:extLst>
              <a:ext uri="{FF2B5EF4-FFF2-40B4-BE49-F238E27FC236}">
                <a16:creationId xmlns:a16="http://schemas.microsoft.com/office/drawing/2014/main" id="{D32DBE06-1930-4A48-C8A5-3C1C2224B7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42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1">
            <a:extLst>
              <a:ext uri="{FF2B5EF4-FFF2-40B4-BE49-F238E27FC236}">
                <a16:creationId xmlns:a16="http://schemas.microsoft.com/office/drawing/2014/main" id="{C800879B-2743-17D8-FBD2-A4F3DB8FD9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24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2">
            <a:extLst>
              <a:ext uri="{FF2B5EF4-FFF2-40B4-BE49-F238E27FC236}">
                <a16:creationId xmlns:a16="http://schemas.microsoft.com/office/drawing/2014/main" id="{E556CF96-540C-29DF-0D92-5784721A05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6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3">
            <a:extLst>
              <a:ext uri="{FF2B5EF4-FFF2-40B4-BE49-F238E27FC236}">
                <a16:creationId xmlns:a16="http://schemas.microsoft.com/office/drawing/2014/main" id="{F54B2AEF-F3A3-917F-3C92-7A6D434134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11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4">
            <a:extLst>
              <a:ext uri="{FF2B5EF4-FFF2-40B4-BE49-F238E27FC236}">
                <a16:creationId xmlns:a16="http://schemas.microsoft.com/office/drawing/2014/main" id="{59FAEE6D-4D1D-5541-2848-90D142388A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37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5">
            <a:extLst>
              <a:ext uri="{FF2B5EF4-FFF2-40B4-BE49-F238E27FC236}">
                <a16:creationId xmlns:a16="http://schemas.microsoft.com/office/drawing/2014/main" id="{FB33F30E-A370-87BF-8854-68F5F978E0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43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6">
            <a:extLst>
              <a:ext uri="{FF2B5EF4-FFF2-40B4-BE49-F238E27FC236}">
                <a16:creationId xmlns:a16="http://schemas.microsoft.com/office/drawing/2014/main" id="{C080CFDA-A591-3A63-ECEC-784CD8FC8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0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7">
            <a:extLst>
              <a:ext uri="{FF2B5EF4-FFF2-40B4-BE49-F238E27FC236}">
                <a16:creationId xmlns:a16="http://schemas.microsoft.com/office/drawing/2014/main" id="{95936F3B-6DA1-BE9C-07B1-05BD97FD35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320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8">
            <a:extLst>
              <a:ext uri="{FF2B5EF4-FFF2-40B4-BE49-F238E27FC236}">
                <a16:creationId xmlns:a16="http://schemas.microsoft.com/office/drawing/2014/main" id="{A51A30AA-024D-EA47-381E-94641DDE35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25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9">
            <a:extLst>
              <a:ext uri="{FF2B5EF4-FFF2-40B4-BE49-F238E27FC236}">
                <a16:creationId xmlns:a16="http://schemas.microsoft.com/office/drawing/2014/main" id="{B4CBCE21-1E0B-2391-593E-AD92D110F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3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1A526178-46A0-7B3A-249E-CFCFCB4035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6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0">
            <a:extLst>
              <a:ext uri="{FF2B5EF4-FFF2-40B4-BE49-F238E27FC236}">
                <a16:creationId xmlns:a16="http://schemas.microsoft.com/office/drawing/2014/main" id="{A597CD73-6772-B3E8-BE24-C62A8757FF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53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1">
            <a:extLst>
              <a:ext uri="{FF2B5EF4-FFF2-40B4-BE49-F238E27FC236}">
                <a16:creationId xmlns:a16="http://schemas.microsoft.com/office/drawing/2014/main" id="{87C7842E-FF2E-9B79-24C8-8932092DDD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12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2">
            <a:extLst>
              <a:ext uri="{FF2B5EF4-FFF2-40B4-BE49-F238E27FC236}">
                <a16:creationId xmlns:a16="http://schemas.microsoft.com/office/drawing/2014/main" id="{75284823-3EED-A564-7E4D-F84537447C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8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3">
            <a:extLst>
              <a:ext uri="{FF2B5EF4-FFF2-40B4-BE49-F238E27FC236}">
                <a16:creationId xmlns:a16="http://schemas.microsoft.com/office/drawing/2014/main" id="{B5D2FB29-E307-8E69-3D7E-17DD447191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79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4">
            <a:extLst>
              <a:ext uri="{FF2B5EF4-FFF2-40B4-BE49-F238E27FC236}">
                <a16:creationId xmlns:a16="http://schemas.microsoft.com/office/drawing/2014/main" id="{B0C86399-7AA3-68C1-2A01-08846BE8EC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1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5">
            <a:extLst>
              <a:ext uri="{FF2B5EF4-FFF2-40B4-BE49-F238E27FC236}">
                <a16:creationId xmlns:a16="http://schemas.microsoft.com/office/drawing/2014/main" id="{A116DF72-8A0E-A044-16A7-49EBA32CB5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89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6">
            <a:extLst>
              <a:ext uri="{FF2B5EF4-FFF2-40B4-BE49-F238E27FC236}">
                <a16:creationId xmlns:a16="http://schemas.microsoft.com/office/drawing/2014/main" id="{F4FF43FC-FB2E-ACBD-D0A7-CBCF091434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98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7">
            <a:extLst>
              <a:ext uri="{FF2B5EF4-FFF2-40B4-BE49-F238E27FC236}">
                <a16:creationId xmlns:a16="http://schemas.microsoft.com/office/drawing/2014/main" id="{AA61E2BB-72C9-6446-C116-BC7BC583AD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92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8">
            <a:extLst>
              <a:ext uri="{FF2B5EF4-FFF2-40B4-BE49-F238E27FC236}">
                <a16:creationId xmlns:a16="http://schemas.microsoft.com/office/drawing/2014/main" id="{4D110D4A-2DFD-C8E5-EC92-932DA0B2D2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26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9">
            <a:extLst>
              <a:ext uri="{FF2B5EF4-FFF2-40B4-BE49-F238E27FC236}">
                <a16:creationId xmlns:a16="http://schemas.microsoft.com/office/drawing/2014/main" id="{450EA56A-E6B6-7FE3-0305-4B1C307629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0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B7C87A30-741B-675F-E6EC-2CD9F90D7A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90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0">
            <a:extLst>
              <a:ext uri="{FF2B5EF4-FFF2-40B4-BE49-F238E27FC236}">
                <a16:creationId xmlns:a16="http://schemas.microsoft.com/office/drawing/2014/main" id="{DA9254F7-2F26-64B1-9723-B05E31F0F7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50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1">
            <a:extLst>
              <a:ext uri="{FF2B5EF4-FFF2-40B4-BE49-F238E27FC236}">
                <a16:creationId xmlns:a16="http://schemas.microsoft.com/office/drawing/2014/main" id="{DF7A24CD-220F-F106-DC5A-642474E046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540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2">
            <a:extLst>
              <a:ext uri="{FF2B5EF4-FFF2-40B4-BE49-F238E27FC236}">
                <a16:creationId xmlns:a16="http://schemas.microsoft.com/office/drawing/2014/main" id="{07028ABB-819C-276E-E538-F88CEA019E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92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3">
            <a:extLst>
              <a:ext uri="{FF2B5EF4-FFF2-40B4-BE49-F238E27FC236}">
                <a16:creationId xmlns:a16="http://schemas.microsoft.com/office/drawing/2014/main" id="{8A5F8621-33D6-A8CF-DDCE-5B8B04C3FE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298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4">
            <a:extLst>
              <a:ext uri="{FF2B5EF4-FFF2-40B4-BE49-F238E27FC236}">
                <a16:creationId xmlns:a16="http://schemas.microsoft.com/office/drawing/2014/main" id="{D613E804-CA2F-AE4E-3617-1907B522DF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592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5">
            <a:extLst>
              <a:ext uri="{FF2B5EF4-FFF2-40B4-BE49-F238E27FC236}">
                <a16:creationId xmlns:a16="http://schemas.microsoft.com/office/drawing/2014/main" id="{1A1BA24A-A2A8-C31A-C780-9C3ADE1EC4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503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6">
            <a:extLst>
              <a:ext uri="{FF2B5EF4-FFF2-40B4-BE49-F238E27FC236}">
                <a16:creationId xmlns:a16="http://schemas.microsoft.com/office/drawing/2014/main" id="{B77E13AB-5F0D-330A-11C8-40C146B51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39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7">
            <a:extLst>
              <a:ext uri="{FF2B5EF4-FFF2-40B4-BE49-F238E27FC236}">
                <a16:creationId xmlns:a16="http://schemas.microsoft.com/office/drawing/2014/main" id="{FF386900-D621-6774-9A87-6136BCF8BC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827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8">
            <a:extLst>
              <a:ext uri="{FF2B5EF4-FFF2-40B4-BE49-F238E27FC236}">
                <a16:creationId xmlns:a16="http://schemas.microsoft.com/office/drawing/2014/main" id="{D7BF9722-637F-4E43-40D8-B74BFBA7EC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8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9">
            <a:extLst>
              <a:ext uri="{FF2B5EF4-FFF2-40B4-BE49-F238E27FC236}">
                <a16:creationId xmlns:a16="http://schemas.microsoft.com/office/drawing/2014/main" id="{FAF1B9CB-4635-3F4C-D6F0-954AF1D3D0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9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7727D872-407A-D320-E163-42E1A04E75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89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0">
            <a:extLst>
              <a:ext uri="{FF2B5EF4-FFF2-40B4-BE49-F238E27FC236}">
                <a16:creationId xmlns:a16="http://schemas.microsoft.com/office/drawing/2014/main" id="{FF82C7CA-778B-602A-659C-FAD631B74A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728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1">
            <a:extLst>
              <a:ext uri="{FF2B5EF4-FFF2-40B4-BE49-F238E27FC236}">
                <a16:creationId xmlns:a16="http://schemas.microsoft.com/office/drawing/2014/main" id="{67BA6CA6-B280-CDDE-5C93-D7B408856D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6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2">
            <a:extLst>
              <a:ext uri="{FF2B5EF4-FFF2-40B4-BE49-F238E27FC236}">
                <a16:creationId xmlns:a16="http://schemas.microsoft.com/office/drawing/2014/main" id="{6FC8E064-0D54-74EF-5ED8-11DC51879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877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3">
            <a:extLst>
              <a:ext uri="{FF2B5EF4-FFF2-40B4-BE49-F238E27FC236}">
                <a16:creationId xmlns:a16="http://schemas.microsoft.com/office/drawing/2014/main" id="{EE93D7A0-1579-BDEC-0798-2754B5B74D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136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4">
            <a:extLst>
              <a:ext uri="{FF2B5EF4-FFF2-40B4-BE49-F238E27FC236}">
                <a16:creationId xmlns:a16="http://schemas.microsoft.com/office/drawing/2014/main" id="{74AB76E9-A8C2-EDF3-AA1B-0931D07505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51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5">
            <a:extLst>
              <a:ext uri="{FF2B5EF4-FFF2-40B4-BE49-F238E27FC236}">
                <a16:creationId xmlns:a16="http://schemas.microsoft.com/office/drawing/2014/main" id="{394CC30D-EA8B-D6A6-E7A6-1B62DE61D7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4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6">
            <a:extLst>
              <a:ext uri="{FF2B5EF4-FFF2-40B4-BE49-F238E27FC236}">
                <a16:creationId xmlns:a16="http://schemas.microsoft.com/office/drawing/2014/main" id="{60807691-511A-75F7-CA45-C9A33D22EA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550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7">
            <a:extLst>
              <a:ext uri="{FF2B5EF4-FFF2-40B4-BE49-F238E27FC236}">
                <a16:creationId xmlns:a16="http://schemas.microsoft.com/office/drawing/2014/main" id="{AAC49FB9-A657-39C4-F505-399D0BC34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6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8">
            <a:extLst>
              <a:ext uri="{FF2B5EF4-FFF2-40B4-BE49-F238E27FC236}">
                <a16:creationId xmlns:a16="http://schemas.microsoft.com/office/drawing/2014/main" id="{A721C952-E094-268B-FD16-3EA43C78C8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9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9">
            <a:extLst>
              <a:ext uri="{FF2B5EF4-FFF2-40B4-BE49-F238E27FC236}">
                <a16:creationId xmlns:a16="http://schemas.microsoft.com/office/drawing/2014/main" id="{A3878F6C-EAD3-13A5-27FA-2DAD2C7F80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35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 WORK</dc:creator>
  <cp:lastModifiedBy>CS WORK</cp:lastModifiedBy>
  <cp:revision>1</cp:revision>
  <dcterms:created xsi:type="dcterms:W3CDTF">2023-06-25T08:15:28Z</dcterms:created>
  <dcterms:modified xsi:type="dcterms:W3CDTF">2023-06-25T08:16:04Z</dcterms:modified>
</cp:coreProperties>
</file>